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34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CE190-BC9F-4719-8527-DBE56FA08D82}" type="datetimeFigureOut">
              <a:rPr lang="th-TH" smtClean="0"/>
              <a:pPr/>
              <a:t>05/11/62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DA10D-9D24-4748-93E8-11E4B333CA5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DA10D-9D24-4748-93E8-11E4B333CA55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627B-39C7-44EF-947D-6C9E21D277A5}" type="datetimeFigureOut">
              <a:rPr lang="th-TH" smtClean="0"/>
              <a:pPr/>
              <a:t>05/11/62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91C1-C06F-4D62-9D03-D9A4E993B8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627B-39C7-44EF-947D-6C9E21D277A5}" type="datetimeFigureOut">
              <a:rPr lang="th-TH" smtClean="0"/>
              <a:pPr/>
              <a:t>05/11/62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91C1-C06F-4D62-9D03-D9A4E993B8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627B-39C7-44EF-947D-6C9E21D277A5}" type="datetimeFigureOut">
              <a:rPr lang="th-TH" smtClean="0"/>
              <a:pPr/>
              <a:t>05/11/62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91C1-C06F-4D62-9D03-D9A4E993B8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627B-39C7-44EF-947D-6C9E21D277A5}" type="datetimeFigureOut">
              <a:rPr lang="th-TH" smtClean="0"/>
              <a:pPr/>
              <a:t>05/11/62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91C1-C06F-4D62-9D03-D9A4E993B8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627B-39C7-44EF-947D-6C9E21D277A5}" type="datetimeFigureOut">
              <a:rPr lang="th-TH" smtClean="0"/>
              <a:pPr/>
              <a:t>05/11/62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91C1-C06F-4D62-9D03-D9A4E993B8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627B-39C7-44EF-947D-6C9E21D277A5}" type="datetimeFigureOut">
              <a:rPr lang="th-TH" smtClean="0"/>
              <a:pPr/>
              <a:t>05/11/62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91C1-C06F-4D62-9D03-D9A4E993B8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627B-39C7-44EF-947D-6C9E21D277A5}" type="datetimeFigureOut">
              <a:rPr lang="th-TH" smtClean="0"/>
              <a:pPr/>
              <a:t>05/11/62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91C1-C06F-4D62-9D03-D9A4E993B8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627B-39C7-44EF-947D-6C9E21D277A5}" type="datetimeFigureOut">
              <a:rPr lang="th-TH" smtClean="0"/>
              <a:pPr/>
              <a:t>05/11/62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91C1-C06F-4D62-9D03-D9A4E993B8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627B-39C7-44EF-947D-6C9E21D277A5}" type="datetimeFigureOut">
              <a:rPr lang="th-TH" smtClean="0"/>
              <a:pPr/>
              <a:t>05/11/62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91C1-C06F-4D62-9D03-D9A4E993B8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627B-39C7-44EF-947D-6C9E21D277A5}" type="datetimeFigureOut">
              <a:rPr lang="th-TH" smtClean="0"/>
              <a:pPr/>
              <a:t>05/11/62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91C1-C06F-4D62-9D03-D9A4E993B8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627B-39C7-44EF-947D-6C9E21D277A5}" type="datetimeFigureOut">
              <a:rPr lang="th-TH" smtClean="0"/>
              <a:pPr/>
              <a:t>05/11/62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391C1-C06F-4D62-9D03-D9A4E993B8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1627B-39C7-44EF-947D-6C9E21D277A5}" type="datetimeFigureOut">
              <a:rPr lang="th-TH" smtClean="0"/>
              <a:pPr/>
              <a:t>05/11/62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391C1-C06F-4D62-9D03-D9A4E993B8C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รูปภาพ 10" descr="ในหลวง-ร.9-png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5704" y="-228600"/>
            <a:ext cx="6004231" cy="75458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35814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dirty="0" smtClean="0">
                <a:solidFill>
                  <a:srgbClr val="CC6600"/>
                </a:solidFill>
                <a:latin typeface="FC Lamoon" pitchFamily="2" charset="0"/>
                <a:cs typeface="FC Lamoon" pitchFamily="2" charset="0"/>
              </a:rPr>
              <a:t>น้อมสำนึกในพระมหากรุณาธิคุณ</a:t>
            </a:r>
          </a:p>
          <a:p>
            <a:pPr algn="ctr"/>
            <a:r>
              <a:rPr lang="th-TH" sz="2400" dirty="0" smtClean="0">
                <a:solidFill>
                  <a:srgbClr val="CC6600"/>
                </a:solidFill>
                <a:latin typeface="FC Lamoon" pitchFamily="2" charset="0"/>
                <a:cs typeface="FC Lamoon" pitchFamily="2" charset="0"/>
              </a:rPr>
              <a:t>เป็นล้นพ้นอันหาที่สุดมิได้</a:t>
            </a:r>
            <a:endParaRPr lang="th-TH" sz="2400" dirty="0">
              <a:solidFill>
                <a:srgbClr val="CC6600"/>
              </a:solidFill>
              <a:latin typeface="FC Lamoon" pitchFamily="2" charset="0"/>
              <a:cs typeface="FC Lamoon" pitchFamily="2" charset="0"/>
            </a:endParaRPr>
          </a:p>
        </p:txBody>
      </p:sp>
      <p:grpSp>
        <p:nvGrpSpPr>
          <p:cNvPr id="14" name="กลุ่ม 13"/>
          <p:cNvGrpSpPr/>
          <p:nvPr/>
        </p:nvGrpSpPr>
        <p:grpSpPr>
          <a:xfrm>
            <a:off x="0" y="914400"/>
            <a:ext cx="5181600" cy="2202597"/>
            <a:chOff x="-76200" y="609600"/>
            <a:chExt cx="5181600" cy="2202597"/>
          </a:xfrm>
        </p:grpSpPr>
        <p:sp>
          <p:nvSpPr>
            <p:cNvPr id="7" name="TextBox 6"/>
            <p:cNvSpPr txBox="1"/>
            <p:nvPr/>
          </p:nvSpPr>
          <p:spPr>
            <a:xfrm>
              <a:off x="1524000" y="609600"/>
              <a:ext cx="1981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4400" dirty="0" smtClean="0">
                  <a:solidFill>
                    <a:srgbClr val="CC6600"/>
                  </a:solidFill>
                  <a:latin typeface="FC Lamoon" pitchFamily="2" charset="0"/>
                  <a:cs typeface="FC Lamoon" pitchFamily="2" charset="0"/>
                </a:rPr>
                <a:t>๕ ธันวาคม </a:t>
              </a:r>
              <a:endParaRPr lang="th-TH" sz="4400" dirty="0">
                <a:solidFill>
                  <a:srgbClr val="CC6600"/>
                </a:solidFill>
                <a:latin typeface="FC Lamoon" pitchFamily="2" charset="0"/>
                <a:cs typeface="FC Lamoon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4800" y="1273314"/>
              <a:ext cx="4419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4000" dirty="0" smtClean="0">
                  <a:solidFill>
                    <a:srgbClr val="CC6600"/>
                  </a:solidFill>
                  <a:latin typeface="FC Lamoon" pitchFamily="2" charset="0"/>
                  <a:cs typeface="FC Lamoon" pitchFamily="2" charset="0"/>
                </a:rPr>
                <a:t>วันคล้ายวันพระบรมราชสมภพ</a:t>
              </a:r>
              <a:endParaRPr lang="th-TH" sz="4000" dirty="0">
                <a:solidFill>
                  <a:srgbClr val="CC6600"/>
                </a:solidFill>
                <a:latin typeface="FC Lamoon" pitchFamily="2" charset="0"/>
                <a:cs typeface="FC Lamoon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-76200" y="1981200"/>
              <a:ext cx="518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dirty="0">
                  <a:solidFill>
                    <a:srgbClr val="CC6600"/>
                  </a:solidFill>
                  <a:latin typeface="FC Lamoon" pitchFamily="2" charset="0"/>
                  <a:cs typeface="FC Lamoon" pitchFamily="2" charset="0"/>
                </a:rPr>
                <a:t>พระบาทสมเด็จ</a:t>
              </a:r>
              <a:r>
                <a:rPr lang="th-TH" sz="2400" dirty="0" smtClean="0">
                  <a:solidFill>
                    <a:srgbClr val="CC6600"/>
                  </a:solidFill>
                  <a:latin typeface="FC Lamoon" pitchFamily="2" charset="0"/>
                  <a:cs typeface="FC Lamoon" pitchFamily="2" charset="0"/>
                </a:rPr>
                <a:t>พระปรมินทรมหา</a:t>
              </a:r>
              <a:r>
                <a:rPr lang="th-TH" sz="2400" dirty="0">
                  <a:solidFill>
                    <a:srgbClr val="CC6600"/>
                  </a:solidFill>
                  <a:latin typeface="FC Lamoon" pitchFamily="2" charset="0"/>
                  <a:cs typeface="FC Lamoon" pitchFamily="2" charset="0"/>
                </a:rPr>
                <a:t>ภูมิพลอดุลย</a:t>
              </a:r>
              <a:r>
                <a:rPr lang="th-TH" sz="2400" dirty="0" smtClean="0">
                  <a:solidFill>
                    <a:srgbClr val="CC6600"/>
                  </a:solidFill>
                  <a:latin typeface="FC Lamoon" pitchFamily="2" charset="0"/>
                  <a:cs typeface="FC Lamoon" pitchFamily="2" charset="0"/>
                </a:rPr>
                <a:t>เดช</a:t>
              </a:r>
            </a:p>
            <a:p>
              <a:pPr algn="ctr"/>
              <a:r>
                <a:rPr lang="th-TH" sz="2400" dirty="0" smtClean="0">
                  <a:solidFill>
                    <a:srgbClr val="CC6600"/>
                  </a:solidFill>
                  <a:latin typeface="FC Lamoon" pitchFamily="2" charset="0"/>
                  <a:cs typeface="FC Lamoon" pitchFamily="2" charset="0"/>
                </a:rPr>
                <a:t>มหาราช บรม</a:t>
              </a:r>
              <a:r>
                <a:rPr lang="th-TH" sz="2400" dirty="0">
                  <a:solidFill>
                    <a:srgbClr val="CC6600"/>
                  </a:solidFill>
                  <a:latin typeface="FC Lamoon" pitchFamily="2" charset="0"/>
                  <a:cs typeface="FC Lamoon" pitchFamily="2" charset="0"/>
                </a:rPr>
                <a:t>นาถบพิตร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09600" y="51816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>
                <a:solidFill>
                  <a:srgbClr val="CC6600"/>
                </a:solidFill>
                <a:latin typeface="FC Lamoon" pitchFamily="2" charset="0"/>
                <a:cs typeface="FC Lamoon" pitchFamily="2" charset="0"/>
              </a:rPr>
              <a:t>ข้าพระพุทธเจ้า คณะผู้บริหารและพนักงาน </a:t>
            </a:r>
          </a:p>
          <a:p>
            <a:pPr algn="ctr"/>
            <a:r>
              <a:rPr lang="th-TH" sz="2000" dirty="0" smtClean="0">
                <a:solidFill>
                  <a:srgbClr val="CC6600"/>
                </a:solidFill>
                <a:latin typeface="FC Lamoon" pitchFamily="2" charset="0"/>
                <a:cs typeface="FC Lamoon" pitchFamily="2" charset="0"/>
              </a:rPr>
              <a:t>กลุ่มบริษัท เพาเวอร์ แอร์ ซิสเต็ม</a:t>
            </a:r>
            <a:endParaRPr lang="th-TH" sz="2000" dirty="0">
              <a:solidFill>
                <a:srgbClr val="CC6600"/>
              </a:solidFill>
              <a:latin typeface="FC Lamoon" pitchFamily="2" charset="0"/>
              <a:cs typeface="FC Lamoon" pitchFamily="2" charset="0"/>
            </a:endParaRPr>
          </a:p>
        </p:txBody>
      </p:sp>
      <p:pic>
        <p:nvPicPr>
          <p:cNvPr id="13" name="รูปภาพ 12" descr="lin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4572000"/>
            <a:ext cx="3276600" cy="5577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46</Words>
  <Application>Microsoft Office PowerPoint</Application>
  <PresentationFormat>นำเสนอทางหน้าจอ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ภาพนิ่ง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wimonrat</dc:creator>
  <cp:lastModifiedBy>wimonrat</cp:lastModifiedBy>
  <cp:revision>24</cp:revision>
  <dcterms:created xsi:type="dcterms:W3CDTF">2019-11-05T01:40:37Z</dcterms:created>
  <dcterms:modified xsi:type="dcterms:W3CDTF">2019-11-05T06:18:01Z</dcterms:modified>
</cp:coreProperties>
</file>